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90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43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810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430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275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775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06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141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62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00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65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28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95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70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45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4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24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74091E-D9EB-4B70-954B-04B39CD81692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4549F40-FF41-476A-8459-68C1B2FBC5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255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486F-70B1-C00B-10F3-1060F4AF8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141621"/>
            <a:ext cx="8676222" cy="1684421"/>
          </a:xfrm>
        </p:spPr>
        <p:txBody>
          <a:bodyPr>
            <a:normAutofit fontScale="90000"/>
          </a:bodyPr>
          <a:lstStyle/>
          <a:p>
            <a:r>
              <a:rPr lang="en-IN" sz="6000" b="1" i="0" dirty="0">
                <a:effectLst/>
                <a:latin typeface="IBM Plex Sans" panose="020B0503050203000203" pitchFamily="34" charset="0"/>
              </a:rPr>
              <a:t>Social Media</a:t>
            </a:r>
            <a:br>
              <a:rPr lang="en-IN" sz="2400" b="0" i="0" dirty="0">
                <a:effectLst/>
                <a:latin typeface="IBM Plex Sans" panose="020B0503050203000203" pitchFamily="34" charset="0"/>
              </a:rPr>
            </a:br>
            <a:r>
              <a:rPr lang="en-IN" sz="6000" b="1" dirty="0"/>
              <a:t>Phishing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77499-0868-F64F-1EA0-17CD3AD8B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7304" y="4716378"/>
            <a:ext cx="3513222" cy="1074821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Presented By:</a:t>
            </a:r>
          </a:p>
          <a:p>
            <a:r>
              <a:rPr lang="en-IN" sz="2600" b="1" i="1" dirty="0" err="1"/>
              <a:t>J.Jyothika</a:t>
            </a:r>
            <a:endParaRPr lang="en-IN" sz="2600" b="1" i="1" dirty="0"/>
          </a:p>
          <a:p>
            <a:r>
              <a:rPr lang="en-IN" sz="2600" b="1" i="1" dirty="0" err="1"/>
              <a:t>CodeAlpha_Intern</a:t>
            </a:r>
            <a:endParaRPr lang="en-IN" sz="2600" b="1" i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778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FA58-10FF-7F96-EDA0-7BEDCD08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6AEC-5A08-A24E-85E1-1D0A71FE7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28CB4-58AF-80AC-AE32-267282A55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5" y="609600"/>
            <a:ext cx="10363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A411-9AC0-9A8E-C4A1-A91BDA8E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606C-153C-2CDD-8952-01AD6AC55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EE73F-C947-08AD-C057-955E5CFF2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73626"/>
            <a:ext cx="10008368" cy="56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AA24-39C8-435F-5E38-1203B036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37DD-0C5A-417C-1E37-DBEBEA42B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1240C-1324-1CEF-9D8D-51C4C25B7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3" y="609600"/>
            <a:ext cx="10459453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3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5358-8633-313E-072C-1AF36884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38C44-ED01-71A3-ED6B-BEC6F2D0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26B5F-AAD2-35AF-963E-B3E1D08B7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2" y="609600"/>
            <a:ext cx="10547682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F30E-506B-BE5A-60F8-DFCB35CF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E750C-7BE0-BFA2-26CA-1928C1640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8B7A7-FDF9-C512-8B8A-1AF0B1C04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6" y="465221"/>
            <a:ext cx="10315074" cy="57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E92E-700B-DF39-B3EA-B6D708A7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1238BF-3100-AE8D-DACD-7C557546B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8" y="609600"/>
            <a:ext cx="10668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30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8226B-A38F-DCDD-BEDF-7E0F1A92E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411" y="2667000"/>
            <a:ext cx="8224000" cy="1676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7000" dirty="0"/>
              <a:t>THANK YOU</a:t>
            </a:r>
            <a:r>
              <a:rPr lang="en-IN" sz="7000" dirty="0">
                <a:sym typeface="Wingdings" panose="05000000000000000000" pitchFamily="2" charset="2"/>
              </a:rPr>
              <a:t></a:t>
            </a:r>
            <a:endParaRPr lang="en-IN" sz="7000" dirty="0"/>
          </a:p>
        </p:txBody>
      </p:sp>
    </p:spTree>
    <p:extLst>
      <p:ext uri="{BB962C8B-B14F-4D97-AF65-F5344CB8AC3E}">
        <p14:creationId xmlns:p14="http://schemas.microsoft.com/office/powerpoint/2010/main" val="31125806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</TotalTime>
  <Words>17</Words>
  <Application>Microsoft Office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IBM Plex Sans</vt:lpstr>
      <vt:lpstr>Wingdings</vt:lpstr>
      <vt:lpstr>Mesh</vt:lpstr>
      <vt:lpstr>Social Media Phishing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Phishing Attacks</dc:title>
  <dc:creator>JANAGONDA JYOTHIKA</dc:creator>
  <cp:lastModifiedBy>JANAGONDA JYOTHIKA</cp:lastModifiedBy>
  <cp:revision>1</cp:revision>
  <dcterms:created xsi:type="dcterms:W3CDTF">2024-03-31T11:31:33Z</dcterms:created>
  <dcterms:modified xsi:type="dcterms:W3CDTF">2024-03-31T11:40:36Z</dcterms:modified>
</cp:coreProperties>
</file>